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112" y="-1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3/14/2023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2023-03-14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516183" y="2971800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060389-70C5-A2D7-839D-D3CFF9E98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222" y="1820489"/>
            <a:ext cx="6501555" cy="104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1493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2023-03-14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87</cp:revision>
  <cp:lastPrinted>2017-02-28T13:49:09Z</cp:lastPrinted>
  <dcterms:created xsi:type="dcterms:W3CDTF">2015-05-06T13:52:58Z</dcterms:created>
  <dcterms:modified xsi:type="dcterms:W3CDTF">2023-03-14T18:01:13Z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